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2C8AE-B280-491F-935C-35FFBA7C1CD1}" type="datetimeFigureOut">
              <a:rPr lang="en-IN" smtClean="0"/>
              <a:t>03-08-2023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8363-F32C-4307-810A-B591BD4B5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563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2C8AE-B280-491F-935C-35FFBA7C1CD1}" type="datetimeFigureOut">
              <a:rPr lang="en-IN" smtClean="0"/>
              <a:t>03-08-2023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8363-F32C-4307-810A-B591BD4B5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6324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2C8AE-B280-491F-935C-35FFBA7C1CD1}" type="datetimeFigureOut">
              <a:rPr lang="en-IN" smtClean="0"/>
              <a:t>03-08-2023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8363-F32C-4307-810A-B591BD4B5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378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2C8AE-B280-491F-935C-35FFBA7C1CD1}" type="datetimeFigureOut">
              <a:rPr lang="en-IN" smtClean="0"/>
              <a:t>03-08-2023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8363-F32C-4307-810A-B591BD4B5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3445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2C8AE-B280-491F-935C-35FFBA7C1CD1}" type="datetimeFigureOut">
              <a:rPr lang="en-IN" smtClean="0"/>
              <a:t>03-08-2023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8363-F32C-4307-810A-B591BD4B5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6155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2C8AE-B280-491F-935C-35FFBA7C1CD1}" type="datetimeFigureOut">
              <a:rPr lang="en-IN" smtClean="0"/>
              <a:t>03-08-2023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8363-F32C-4307-810A-B591BD4B5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3549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2C8AE-B280-491F-935C-35FFBA7C1CD1}" type="datetimeFigureOut">
              <a:rPr lang="en-IN" smtClean="0"/>
              <a:t>03-08-2023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8363-F32C-4307-810A-B591BD4B5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366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2C8AE-B280-491F-935C-35FFBA7C1CD1}" type="datetimeFigureOut">
              <a:rPr lang="en-IN" smtClean="0"/>
              <a:t>03-08-2023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8363-F32C-4307-810A-B591BD4B5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7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2C8AE-B280-491F-935C-35FFBA7C1CD1}" type="datetimeFigureOut">
              <a:rPr lang="en-IN" smtClean="0"/>
              <a:t>03-08-2023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8363-F32C-4307-810A-B591BD4B5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8470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2C8AE-B280-491F-935C-35FFBA7C1CD1}" type="datetimeFigureOut">
              <a:rPr lang="en-IN" smtClean="0"/>
              <a:t>03-08-2023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8363-F32C-4307-810A-B591BD4B5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6205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2C8AE-B280-491F-935C-35FFBA7C1CD1}" type="datetimeFigureOut">
              <a:rPr lang="en-IN" smtClean="0"/>
              <a:t>03-08-2023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8363-F32C-4307-810A-B591BD4B5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0227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2C8AE-B280-491F-935C-35FFBA7C1CD1}" type="datetimeFigureOut">
              <a:rPr lang="en-IN" smtClean="0"/>
              <a:t>03-08-2023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B8363-F32C-4307-810A-B591BD4B5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401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867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9470"/>
          </a:xfrm>
        </p:spPr>
      </p:pic>
    </p:spTree>
    <p:extLst>
      <p:ext uri="{BB962C8B-B14F-4D97-AF65-F5344CB8AC3E}">
        <p14:creationId xmlns:p14="http://schemas.microsoft.com/office/powerpoint/2010/main" val="27006888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2857"/>
          </a:xfrm>
        </p:spPr>
      </p:pic>
    </p:spTree>
    <p:extLst>
      <p:ext uri="{BB962C8B-B14F-4D97-AF65-F5344CB8AC3E}">
        <p14:creationId xmlns:p14="http://schemas.microsoft.com/office/powerpoint/2010/main" val="283848701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RAJBHASHA.FAIZABAD</cp:lastModifiedBy>
  <cp:revision>6</cp:revision>
  <dcterms:created xsi:type="dcterms:W3CDTF">2022-08-26T11:00:00Z</dcterms:created>
  <dcterms:modified xsi:type="dcterms:W3CDTF">2023-08-03T06:57:26Z</dcterms:modified>
</cp:coreProperties>
</file>